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4" r:id="rId10"/>
    <p:sldId id="266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9" autoAdjust="0"/>
    <p:restoredTop sz="94660"/>
  </p:normalViewPr>
  <p:slideViewPr>
    <p:cSldViewPr>
      <p:cViewPr varScale="1">
        <p:scale>
          <a:sx n="60" d="100"/>
          <a:sy n="60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1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00B1-3413-4BD1-91F0-AACF00A02655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D65A-57A9-430E-A87F-6AF82359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791200"/>
            <a:ext cx="8001000" cy="68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this area, paste images or write words of things that you love.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75451" y="2967335"/>
            <a:ext cx="6393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do you love?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8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https://fbcdn-sphotos-e-a.akamaihd.net/hphotos-ak-snc6/205702_10152432444075212_20242362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4" y="152400"/>
            <a:ext cx="8715046" cy="64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2202"/>
            <a:ext cx="8229599" cy="60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1998"/>
            <a:ext cx="8835656" cy="599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" y="381000"/>
            <a:ext cx="9095126" cy="612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9" y="381000"/>
            <a:ext cx="865772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salemwebnetwork.com/cms/CW/family/Teens/634-AngryTeenGirl.220w.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3702"/>
            <a:ext cx="4953000" cy="63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220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Harrington" pitchFamily="82" charset="0"/>
              </a:rPr>
              <a:t>What upsets you?  </a:t>
            </a:r>
            <a:endParaRPr lang="en-US" sz="5000" b="1" dirty="0">
              <a:latin typeface="Harringto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419528"/>
            <a:ext cx="220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Harrington" pitchFamily="82" charset="0"/>
              </a:rPr>
              <a:t>What do you think is unfair?</a:t>
            </a:r>
            <a:endParaRPr lang="en-US" sz="5000" b="1" dirty="0"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26" y="3914944"/>
            <a:ext cx="5105400" cy="274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76" y="176374"/>
            <a:ext cx="30670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9" y="66510"/>
            <a:ext cx="1684097" cy="229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7042"/>
            <a:ext cx="2886075" cy="30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20" y="1833724"/>
            <a:ext cx="31432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25" y="2118490"/>
            <a:ext cx="2643797" cy="20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" y="116760"/>
            <a:ext cx="273367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What hot topic issue/article interested you the most? Why?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53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" y="914400"/>
            <a:ext cx="889948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aiah432.files.wordpress.com/2011/02/think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9" y="304798"/>
            <a:ext cx="8457762" cy="63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do you think about often?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4B4E6620C5745B0D0D49EAD408312" ma:contentTypeVersion="0" ma:contentTypeDescription="Create a new document." ma:contentTypeScope="" ma:versionID="4d52445bb198c608c6b9e4abb2f045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CE8B3-9F1D-4B1B-B31B-31B3474BD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CAB952-3501-4E0D-9649-78C4F40203D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54897-2A68-4A1D-875E-EB95C824F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49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Hedrick</dc:creator>
  <cp:lastModifiedBy>PYP Coordinator</cp:lastModifiedBy>
  <cp:revision>7</cp:revision>
  <dcterms:created xsi:type="dcterms:W3CDTF">2012-02-06T08:10:20Z</dcterms:created>
  <dcterms:modified xsi:type="dcterms:W3CDTF">2013-02-01T07:03:44Z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0x0101009A14B4E6620C5745B0D0D49EAD408312</vt:lpwstr>
  </property>
</Properties>
</file>