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78" r:id="rId6"/>
    <p:sldId id="257" r:id="rId7"/>
    <p:sldId id="259" r:id="rId8"/>
    <p:sldId id="271" r:id="rId9"/>
    <p:sldId id="273" r:id="rId10"/>
    <p:sldId id="275" r:id="rId11"/>
    <p:sldId id="268" r:id="rId12"/>
    <p:sldId id="274" r:id="rId13"/>
    <p:sldId id="270" r:id="rId14"/>
    <p:sldId id="267" r:id="rId15"/>
    <p:sldId id="260" r:id="rId16"/>
    <p:sldId id="264" r:id="rId17"/>
    <p:sldId id="266" r:id="rId18"/>
    <p:sldId id="26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6BD3B-97C7-44F4-A02B-931946E02F12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15B2-39A6-4205-BA5F-A8CBA2260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64F83-D602-4EDA-A89F-C90B7F51E3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15B2-39A6-4205-BA5F-A8CBA22606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05B6C8-F28D-405E-BEB4-5C1BD7967C8C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6BD31-70D6-47C8-9019-415258A0A45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UNIS Hanoi</a:t>
            </a:r>
          </a:p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Exhibition</a:t>
            </a:r>
            <a:endParaRPr lang="en-US" dirty="0"/>
          </a:p>
        </p:txBody>
      </p:sp>
      <p:pic>
        <p:nvPicPr>
          <p:cNvPr id="1026" name="Picture 2" descr="E:\DCIM\102CANON\IMG_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59355"/>
            <a:ext cx="4220391" cy="316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\\portal.unishanoi.org\DavWWWRoot\resources\G05\Sharing the Planet\Exhibition Photos and Videos\General photos\Tuning In\exhibition 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Directed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Group work/independent work</a:t>
            </a:r>
          </a:p>
          <a:p>
            <a:endParaRPr lang="en-US" dirty="0" smtClean="0"/>
          </a:p>
          <a:p>
            <a:r>
              <a:rPr lang="en-US" dirty="0" smtClean="0"/>
              <a:t>Lines of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Throughout the Exhibition </a:t>
            </a:r>
            <a:r>
              <a:rPr lang="en-US"/>
              <a:t>your </a:t>
            </a:r>
            <a:endParaRPr lang="en-US" dirty="0"/>
          </a:p>
          <a:p>
            <a:pPr marL="0" indent="0">
              <a:buNone/>
            </a:pPr>
            <a:r>
              <a:rPr lang="en-US"/>
              <a:t>      child </a:t>
            </a:r>
            <a:r>
              <a:rPr lang="en-US" smtClean="0"/>
              <a:t>will </a:t>
            </a:r>
            <a:r>
              <a:rPr lang="en-US" dirty="0"/>
              <a:t>be working with many staff members. </a:t>
            </a:r>
          </a:p>
          <a:p>
            <a:r>
              <a:rPr lang="en-US" dirty="0"/>
              <a:t>Students will be grouped across all grade 5 classes and will be given an Exhibition Teacher. Ms. Mindy, Ms. Heidi, Ms. Jenny, Ms. Karen or Ms. Marcelle.</a:t>
            </a:r>
          </a:p>
          <a:p>
            <a:r>
              <a:rPr lang="en-US" dirty="0"/>
              <a:t>Student groups will be given a Mentor who will meet with the group once a week.</a:t>
            </a:r>
          </a:p>
          <a:p>
            <a:r>
              <a:rPr lang="en-US" dirty="0"/>
              <a:t>Specialists teachers will also work closely with students to help assist their inquiry. Art, Music, PE, Drama and Language.</a:t>
            </a:r>
          </a:p>
          <a:p>
            <a:endParaRPr lang="en-US" dirty="0"/>
          </a:p>
        </p:txBody>
      </p:sp>
      <p:pic>
        <p:nvPicPr>
          <p:cNvPr id="8194" name="Picture 2" descr="\\portal.unishanoi.org\DavWWWRoot\resources\G05\Sharing the Planet\Exhibition Photos and Videos\Group Skills Activities\Photos\Pictures Collaboration Activity\IMG_0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5033">
            <a:off x="6512262" y="189413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" y="2209800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/>
              <a:t>Flexible scheduling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  Mentor meeting</a:t>
            </a:r>
          </a:p>
          <a:p>
            <a:endParaRPr lang="en-US" dirty="0"/>
          </a:p>
          <a:p>
            <a:r>
              <a:rPr lang="en-US" dirty="0"/>
              <a:t>Subjects incorporated into the </a:t>
            </a:r>
            <a:r>
              <a:rPr lang="en-US" dirty="0" smtClean="0"/>
              <a:t>Exhibition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\\portal.unishanoi.org\DavWWWRoot\resources\G05\Sharing the Planet\Exhibition Photos and Videos\General photos\Tuning In\IMG_0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83" y="1676400"/>
            <a:ext cx="3429000" cy="25717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scene3d>
            <a:camera prst="perspectiveContrasting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44767"/>
            <a:ext cx="8503920" cy="4803648"/>
          </a:xfrm>
        </p:spPr>
        <p:txBody>
          <a:bodyPr/>
          <a:lstStyle/>
          <a:p>
            <a:r>
              <a:rPr lang="en-US" dirty="0" smtClean="0"/>
              <a:t>Set by self and group and independently motivated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 vary in length throughout exhibition</a:t>
            </a:r>
          </a:p>
          <a:p>
            <a:endParaRPr lang="en-US" dirty="0" smtClean="0"/>
          </a:p>
          <a:p>
            <a:r>
              <a:rPr lang="en-US" dirty="0" smtClean="0"/>
              <a:t>Students responsible for time management </a:t>
            </a:r>
            <a:r>
              <a:rPr lang="en-US" sz="2400" dirty="0" smtClean="0"/>
              <a:t>(procedures in place to assist)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35" y="3746591"/>
            <a:ext cx="41624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to help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Digital process journals and Google Docs</a:t>
            </a:r>
          </a:p>
          <a:p>
            <a:r>
              <a:rPr lang="en-US" dirty="0" smtClean="0"/>
              <a:t>Allow this to be a child’s inquiry</a:t>
            </a:r>
            <a:endParaRPr lang="en-US" dirty="0"/>
          </a:p>
          <a:p>
            <a:r>
              <a:rPr lang="en-US" dirty="0" smtClean="0"/>
              <a:t>Research (words and search terms)</a:t>
            </a:r>
          </a:p>
          <a:p>
            <a:r>
              <a:rPr lang="en-US" dirty="0" smtClean="0"/>
              <a:t>Help broaden or focus your child’s questioning</a:t>
            </a:r>
          </a:p>
          <a:p>
            <a:endParaRPr lang="en-US" dirty="0"/>
          </a:p>
          <a:p>
            <a:r>
              <a:rPr lang="en-US" dirty="0"/>
              <a:t>Types of questioning that lead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discovery </a:t>
            </a:r>
            <a:r>
              <a:rPr lang="en-US" dirty="0"/>
              <a:t>and encourage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smtClean="0"/>
              <a:t>ommunication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3048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  <a:p>
            <a:r>
              <a:rPr lang="en-US" dirty="0"/>
              <a:t>Discussing </a:t>
            </a:r>
            <a:r>
              <a:rPr lang="en-US" dirty="0" smtClean="0"/>
              <a:t>progress, not too much focus on the end-product</a:t>
            </a:r>
            <a:endParaRPr lang="en-US" dirty="0"/>
          </a:p>
          <a:p>
            <a:r>
              <a:rPr lang="en-US" dirty="0"/>
              <a:t>Guest speakers, field trips, communication with schools</a:t>
            </a:r>
          </a:p>
          <a:p>
            <a:endParaRPr lang="en-US" dirty="0"/>
          </a:p>
        </p:txBody>
      </p:sp>
      <p:pic>
        <p:nvPicPr>
          <p:cNvPr id="2050" name="Picture 2" descr="\\portal.unishanoi.org\DavWWWRoot\resources\G05\Sharing the Planet\Exhibition Photos and Videos\General photos\Tuning In\exhibition 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78" y="4267199"/>
            <a:ext cx="3183322" cy="23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5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already know?</a:t>
            </a:r>
            <a:endParaRPr lang="en-US" dirty="0"/>
          </a:p>
        </p:txBody>
      </p:sp>
      <p:pic>
        <p:nvPicPr>
          <p:cNvPr id="1026" name="Picture 2" descr="\\portal.unishanoi.org\DavWWWRoot\resources\G05\Graphics\2010-2011\Exhibition photos-2011\Group Work with Ms Heidi\IMG_0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684451" cy="27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ortal.unishanoi.org\DavWWWRoot\resources\G05\Graphics\2010-2011\Exhibition photos-2011\Central Idea\IMG_03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585633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the Exhibition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38470"/>
            <a:ext cx="716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 </a:t>
            </a:r>
            <a:r>
              <a:rPr lang="en-US" b="1" dirty="0"/>
              <a:t>synthesize and apply their learning of previous years and to reflect upon their journey through the </a:t>
            </a:r>
            <a:r>
              <a:rPr lang="en-US" b="1" dirty="0" smtClean="0"/>
              <a:t>PYP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for students to engage in an in-depth, collaborative </a:t>
            </a:r>
            <a:r>
              <a:rPr lang="en-US" b="1" dirty="0" smtClean="0"/>
              <a:t>inquiry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 </a:t>
            </a:r>
            <a:r>
              <a:rPr lang="en-US" b="1" dirty="0"/>
              <a:t>unite the students, teachers, parents and other members of the school community in </a:t>
            </a:r>
            <a:r>
              <a:rPr lang="en-US" b="1" dirty="0" smtClean="0"/>
              <a:t> collaboration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 incorporate </a:t>
            </a:r>
            <a:r>
              <a:rPr lang="en-US" b="1" dirty="0"/>
              <a:t>the essential elements of the </a:t>
            </a:r>
            <a:r>
              <a:rPr lang="en-US" b="1" dirty="0" smtClean="0"/>
              <a:t>PYP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to </a:t>
            </a:r>
            <a:r>
              <a:rPr lang="en-US" b="1" dirty="0"/>
              <a:t>demonstrate how students can take action as a result of their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Transdisciplinary</a:t>
            </a:r>
            <a:r>
              <a:rPr lang="en-US" dirty="0" smtClean="0"/>
              <a:t> Theme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54097"/>
              </p:ext>
            </p:extLst>
          </p:nvPr>
        </p:nvGraphicFramePr>
        <p:xfrm>
          <a:off x="1219200" y="4114800"/>
          <a:ext cx="6361329" cy="2153920"/>
        </p:xfrm>
        <a:graphic>
          <a:graphicData uri="http://schemas.openxmlformats.org/drawingml/2006/table">
            <a:tbl>
              <a:tblPr/>
              <a:tblGrid>
                <a:gridCol w="6361329"/>
              </a:tblGrid>
              <a:tr h="492324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Calibri"/>
                        </a:rPr>
                        <a:t>Sharing the Planet</a:t>
                      </a:r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37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An inquiry into rights and responsibilities in the struggle to share finite resources with other people and with other living things; communities and the relationships within and between them; access to equal opportunities; peace and conflict resolution.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\\portal.unishanoi.org\DavWWWRoot\resources\G05\Sharing the Planet\Exhibition Photos and Videos\General photos\Tuning In\ex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5036">
            <a:off x="216804" y="1422011"/>
            <a:ext cx="2639634" cy="19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portal.unishanoi.org\DavWWWRoot\resources\G05\Sharing the Planet\Exhibition Photos and Videos\General photos\Tuning In\ex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948">
            <a:off x="5594476" y="131935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\\portal.unishanoi.org\DavWWWRoot\resources\G05\Sharing the Planet\Exhibition Photos and Videos\Group Skills Activities\Photos\Pictures Collaboration Activity\IMG_0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\\portal.unishanoi.org\DavWWWRoot\resources\G05\Sharing the Planet\Exhibition Photos and Videos\General photos\Tuning In\IMG_0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\\portal.unishanoi.org\DavWWWRoot\resources\G05\Sharing the Planet\Exhibition Photos and Videos\General photos\Tuning In\IMG_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People’s actions impact the world </a:t>
            </a:r>
            <a:r>
              <a:rPr lang="en-US" sz="4800" smtClean="0"/>
              <a:t>in which we </a:t>
            </a:r>
            <a:r>
              <a:rPr lang="en-US" sz="4800" dirty="0"/>
              <a:t>live.</a:t>
            </a:r>
          </a:p>
        </p:txBody>
      </p:sp>
    </p:spTree>
    <p:extLst>
      <p:ext uri="{BB962C8B-B14F-4D97-AF65-F5344CB8AC3E}">
        <p14:creationId xmlns:p14="http://schemas.microsoft.com/office/powerpoint/2010/main" val="23080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\\portal.unishanoi.org\DavWWWRoot\resources\G05\Sharing the Planet\Exhibition Photos and Videos\General photos\Tuning In\ex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7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14B4E6620C5745B0D0D49EAD408312" ma:contentTypeVersion="0" ma:contentTypeDescription="Create a new document." ma:contentTypeScope="" ma:versionID="4d52445bb198c608c6b9e4abb2f045e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CCA21-0FFD-441F-B94C-BB76025FA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1023B-0BCC-4781-BA03-441DDA04139E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46810A1-70B0-4FF5-B6A2-DBFAC2C92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2265</TotalTime>
  <Words>347</Words>
  <Application>Microsoft Office PowerPoint</Application>
  <PresentationFormat>On-screen Show (4:3)</PresentationFormat>
  <Paragraphs>61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The Exhibition</vt:lpstr>
      <vt:lpstr>What do you already know?</vt:lpstr>
      <vt:lpstr>The Purpose of the Exhibition</vt:lpstr>
      <vt:lpstr>Transdisciplinary Theme</vt:lpstr>
      <vt:lpstr>PowerPoint Presentation</vt:lpstr>
      <vt:lpstr>PowerPoint Presentation</vt:lpstr>
      <vt:lpstr>PowerPoint Presentation</vt:lpstr>
      <vt:lpstr>Central Idea</vt:lpstr>
      <vt:lpstr>PowerPoint Presentation</vt:lpstr>
      <vt:lpstr>PowerPoint Presentation</vt:lpstr>
      <vt:lpstr>Self Directed Inquiry</vt:lpstr>
      <vt:lpstr>Staffing</vt:lpstr>
      <vt:lpstr>Schedule</vt:lpstr>
      <vt:lpstr>Homework</vt:lpstr>
      <vt:lpstr>What can you do to help at home</vt:lpstr>
      <vt:lpstr>What can you do to help at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Kay</dc:creator>
  <cp:lastModifiedBy>PYP Coordinator</cp:lastModifiedBy>
  <cp:revision>41</cp:revision>
  <dcterms:created xsi:type="dcterms:W3CDTF">2012-02-13T04:39:48Z</dcterms:created>
  <dcterms:modified xsi:type="dcterms:W3CDTF">2013-01-21T09:03:26Z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0x0101009A14B4E6620C5745B0D0D49EAD408312</vt:lpwstr>
  </property>
</Properties>
</file>